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9" r:id="rId11"/>
    <p:sldId id="258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36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9E488-6EEC-48D2-9250-A8C50D099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6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74CF4E-9933-4BEF-950A-96CD8DA2E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7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B578B7-C33D-4717-B510-FFDDF712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1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570141-1050-4CFF-9650-45E906953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6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91DCA0-1F11-420D-B447-F64862390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1BC310-B3A0-427D-BC4A-854E7E4ED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1ED0F5-B5F2-48D2-8AD3-AA2DBBEA7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8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747F06-B8A1-474B-A06E-FEEA283D6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4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5B0EDD-D054-484F-A5C5-973049A7D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19ADB5-DEAC-4670-B79C-A1AD2E9EB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8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B605E9-B598-4D0C-8BB1-E0463B5E1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9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F859A37C-C4CE-4D2C-BE27-149676623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Don’t fear the </a:t>
            </a:r>
            <a:r>
              <a:rPr lang="en-US" dirty="0" err="1"/>
              <a:t>ebook</a:t>
            </a:r>
            <a:r>
              <a:rPr lang="en-US" dirty="0"/>
              <a:t>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048000"/>
            <a:ext cx="6400800" cy="1676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Training staff and patrons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Ellen </a:t>
            </a:r>
            <a:r>
              <a:rPr lang="en-US" dirty="0" err="1"/>
              <a:t>Druda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Half Hollow Hills Community Library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edruda@suffolk.lib.ny.us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914400" y="381000"/>
            <a:ext cx="6019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What doesn’t work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34975" y="1524000"/>
            <a:ext cx="8001000" cy="4495800"/>
          </a:xfrm>
        </p:spPr>
        <p:txBody>
          <a:bodyPr/>
          <a:lstStyle/>
          <a:p>
            <a:pPr marL="457200" indent="-457200"/>
            <a:r>
              <a:rPr lang="en-US" dirty="0" smtClean="0"/>
              <a:t>Voluntary</a:t>
            </a:r>
          </a:p>
          <a:p>
            <a:pPr marL="457200" indent="-457200"/>
            <a:r>
              <a:rPr lang="en-US" dirty="0" smtClean="0"/>
              <a:t>Scheduled for trainer’s convenience</a:t>
            </a:r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</p:txBody>
      </p:sp>
      <p:pic>
        <p:nvPicPr>
          <p:cNvPr id="4" name="Picture 4" descr="welltrainyou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482711" y="3124200"/>
            <a:ext cx="5904565" cy="2362200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rainstormin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505200" y="1563130"/>
            <a:ext cx="5208297" cy="3810000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/>
        </p:spPr>
      </p:pic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505200" y="533400"/>
            <a:ext cx="3733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What works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4294967295"/>
          </p:nvPr>
        </p:nvSpPr>
        <p:spPr>
          <a:xfrm>
            <a:off x="228600" y="685800"/>
            <a:ext cx="3086100" cy="525677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Small </a:t>
            </a:r>
            <a:r>
              <a:rPr lang="en-US" sz="2400" dirty="0" smtClean="0"/>
              <a:t>groups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Hands-on </a:t>
            </a:r>
            <a:br>
              <a:rPr lang="en-US" sz="2400" dirty="0" smtClean="0"/>
            </a:br>
            <a:r>
              <a:rPr lang="en-US" sz="2400" dirty="0" smtClean="0"/>
              <a:t>if possible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Low </a:t>
            </a:r>
            <a:r>
              <a:rPr lang="en-US" sz="2400" dirty="0" smtClean="0"/>
              <a:t>key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Reassure staff </a:t>
            </a:r>
            <a:r>
              <a:rPr lang="en-US" sz="2400" dirty="0" smtClean="0"/>
              <a:t>they </a:t>
            </a:r>
            <a:r>
              <a:rPr lang="en-US" sz="2400" dirty="0" smtClean="0"/>
              <a:t>don’t need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 smtClean="0"/>
              <a:t>know </a:t>
            </a:r>
            <a:r>
              <a:rPr lang="en-US" sz="2400" dirty="0" smtClean="0"/>
              <a:t>it </a:t>
            </a:r>
            <a:r>
              <a:rPr lang="en-US" sz="2400" dirty="0" smtClean="0"/>
              <a:t>all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Re-train if </a:t>
            </a:r>
            <a:br>
              <a:rPr lang="en-US" sz="2400" dirty="0" smtClean="0"/>
            </a:br>
            <a:r>
              <a:rPr lang="en-US" sz="2400" dirty="0" smtClean="0"/>
              <a:t>needed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Peer-to-peer </a:t>
            </a:r>
            <a:br>
              <a:rPr lang="en-US" sz="2400" dirty="0" smtClean="0"/>
            </a:br>
            <a:r>
              <a:rPr lang="en-US" sz="2400" dirty="0" smtClean="0"/>
              <a:t>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3432" b="12199"/>
          <a:stretch/>
        </p:blipFill>
        <p:spPr>
          <a:xfrm>
            <a:off x="457200" y="428754"/>
            <a:ext cx="4979988" cy="2455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14338"/>
            <a:ext cx="3600450" cy="556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28700" y="3036093"/>
            <a:ext cx="3581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Right</a:t>
            </a:r>
            <a:r>
              <a:rPr lang="en-US" dirty="0" smtClean="0"/>
              <a:t> </a:t>
            </a:r>
            <a: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now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475" y="3697804"/>
            <a:ext cx="411480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Training </a:t>
            </a:r>
            <a:r>
              <a:rPr lang="en-US" sz="2400" dirty="0" smtClean="0">
                <a:latin typeface="+mn-lt"/>
              </a:rPr>
              <a:t>departments</a:t>
            </a:r>
            <a:endParaRPr lang="en-US" sz="2400" dirty="0"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Training staff </a:t>
            </a:r>
            <a:r>
              <a:rPr lang="en-US" sz="2400" dirty="0" smtClean="0">
                <a:latin typeface="+mn-lt"/>
              </a:rPr>
              <a:t>members</a:t>
            </a:r>
            <a:endParaRPr lang="en-US" sz="2400" dirty="0"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Patron user </a:t>
            </a:r>
            <a:r>
              <a:rPr lang="en-US" sz="2400" dirty="0" smtClean="0">
                <a:latin typeface="+mn-lt"/>
              </a:rPr>
              <a:t>groups</a:t>
            </a:r>
            <a:endParaRPr lang="en-US" sz="2400" dirty="0"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Patron one-to-one by </a:t>
            </a:r>
            <a:r>
              <a:rPr lang="en-US" sz="2400" dirty="0" smtClean="0">
                <a:latin typeface="+mn-lt"/>
              </a:rPr>
              <a:t>appointment</a:t>
            </a:r>
            <a:endParaRPr lang="en-US" sz="2400" dirty="0"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Patron drop-in</a:t>
            </a:r>
          </a:p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0650" y="2967335"/>
            <a:ext cx="42627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70125" y="533400"/>
            <a:ext cx="65532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</a:t>
            </a:r>
            <a:r>
              <a:rPr lang="en-US" sz="4000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Wayback</a:t>
            </a:r>
            <a: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Machine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609600" y="2162175"/>
            <a:ext cx="6438900" cy="4418013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computer users groups</a:t>
            </a:r>
          </a:p>
          <a:p>
            <a:r>
              <a:rPr lang="en-US" smtClean="0"/>
              <a:t>classes</a:t>
            </a:r>
          </a:p>
          <a:p>
            <a:r>
              <a:rPr lang="en-US" smtClean="0"/>
              <a:t>Computer Tutor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00200"/>
            <a:ext cx="3124200" cy="2343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53340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57200"/>
            <a:ext cx="2222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581400"/>
            <a:ext cx="2754313" cy="2090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2741613" y="500063"/>
            <a:ext cx="4516437" cy="86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tint val="88000"/>
                    <a:satMod val="150000"/>
                  </a:schemeClr>
                </a:solidFill>
                <a:latin typeface="Magneto" pitchFamily="82" charset="0"/>
              </a:rPr>
              <a:t>TechnoLab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  <a:latin typeface="Magneto" pitchFamily="82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   </a:t>
            </a:r>
          </a:p>
          <a:p>
            <a:pPr marL="0" indent="0"/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97000"/>
            <a:ext cx="3602038" cy="4659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63663"/>
            <a:ext cx="3627438" cy="4692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876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57200"/>
            <a:ext cx="12525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404938"/>
            <a:ext cx="4367213" cy="3106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8229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Hands 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3736975"/>
            <a:ext cx="4292600" cy="287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838" y="1404938"/>
            <a:ext cx="3917950" cy="2935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138" y="3849688"/>
            <a:ext cx="4119562" cy="2754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5" y="457200"/>
            <a:ext cx="3486150" cy="464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0285"/>
          <a:stretch/>
        </p:blipFill>
        <p:spPr>
          <a:xfrm>
            <a:off x="396875" y="3203575"/>
            <a:ext cx="4921250" cy="3311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1313"/>
            <a:ext cx="3581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619125" y="228600"/>
            <a:ext cx="4419600" cy="800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  <a:latin typeface="Ravie" pitchFamily="82" charset="0"/>
              </a:rPr>
              <a:t>Zoo in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2550"/>
            <a:ext cx="4724400" cy="3543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57200"/>
            <a:ext cx="3852863" cy="2895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7028"/>
          <a:stretch/>
        </p:blipFill>
        <p:spPr>
          <a:xfrm>
            <a:off x="657225" y="3802063"/>
            <a:ext cx="4275138" cy="2660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363" y="3321050"/>
            <a:ext cx="3962400" cy="297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4767263" cy="4330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13" y="381000"/>
            <a:ext cx="4886325" cy="6323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3833813" cy="1600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Patron</a:t>
            </a: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training</a:t>
            </a:r>
            <a: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: </a:t>
            </a:r>
            <a:r>
              <a:rPr 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appointments</a:t>
            </a:r>
            <a:endParaRPr lang="en-US" sz="4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0659" y="2057400"/>
            <a:ext cx="2681605" cy="3124200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Staff training: Problems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5183188" cy="3124200"/>
          </a:xfrm>
        </p:spPr>
        <p:txBody>
          <a:bodyPr/>
          <a:lstStyle/>
          <a:p>
            <a:pPr marL="457200" indent="-457200"/>
            <a:r>
              <a:rPr lang="en-US" dirty="0" smtClean="0"/>
              <a:t>Uneven staff skills</a:t>
            </a:r>
          </a:p>
          <a:p>
            <a:pPr marL="457200" indent="-457200"/>
            <a:r>
              <a:rPr lang="en-US" dirty="0" smtClean="0"/>
              <a:t>Desk coverage</a:t>
            </a:r>
          </a:p>
          <a:p>
            <a:pPr marL="457200" indent="-457200"/>
            <a:r>
              <a:rPr lang="en-US" dirty="0" smtClean="0"/>
              <a:t>Do we really need to know?</a:t>
            </a:r>
          </a:p>
          <a:p>
            <a:pPr marL="457200" indent="-457200"/>
            <a:r>
              <a:rPr lang="en-US" dirty="0" smtClean="0"/>
              <a:t>Buy-in from </a:t>
            </a:r>
            <a:r>
              <a:rPr lang="en-US" dirty="0" smtClean="0"/>
              <a:t>administration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</TotalTime>
  <Words>79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Don’t fear the ebook!</vt:lpstr>
      <vt:lpstr>         Wayback Machine</vt:lpstr>
      <vt:lpstr>TechnoLab</vt:lpstr>
      <vt:lpstr>PowerPoint Presentation</vt:lpstr>
      <vt:lpstr>              Hands On</vt:lpstr>
      <vt:lpstr>PowerPoint Presentation</vt:lpstr>
      <vt:lpstr>Zoo in Action</vt:lpstr>
      <vt:lpstr>Patron training: appointments</vt:lpstr>
      <vt:lpstr>Staff training: Problems</vt:lpstr>
      <vt:lpstr>What doesn’t work</vt:lpstr>
      <vt:lpstr>What works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</dc:creator>
  <cp:lastModifiedBy>ellend</cp:lastModifiedBy>
  <cp:revision>61</cp:revision>
  <dcterms:created xsi:type="dcterms:W3CDTF">2012-05-28T17:13:32Z</dcterms:created>
  <dcterms:modified xsi:type="dcterms:W3CDTF">2012-05-31T15:20:21Z</dcterms:modified>
</cp:coreProperties>
</file>