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574"/>
  </p:normalViewPr>
  <p:slideViewPr>
    <p:cSldViewPr snapToGrid="0" snapToObjects="1">
      <p:cViewPr varScale="1">
        <p:scale>
          <a:sx n="103" d="100"/>
          <a:sy n="103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53DF9-4904-594E-8FE7-CD9ACAF89217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A8108-9233-934A-A3A4-23A00AFD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9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A8108-9233-934A-A3A4-23A00AFD00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7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10/11/17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10/11/17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dcmi/archive/blob/master/mediawiki_wiki/User_Guide.m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nk.livebrary.com/" TargetMode="Externa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ortal.suffolklibrarysystem.org/sites/default/files/content/file-attachments/LinkDataHandout_0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deas.ted.com/12-resources-explain-tim-berners-lees-campaign-for-open-data/" TargetMode="External"/><Relationship Id="rId3" Type="http://schemas.openxmlformats.org/officeDocument/2006/relationships/hyperlink" Target="https://www.ted.com/talks/tim_berners_lee_on_the_next_web?utm_campaign=tedspread--b&amp;utm_medium=referral&amp;utm_source=tedcomsha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tsgermane.johnjermain.org/sage-commons/oral-histories/" TargetMode="External"/><Relationship Id="rId4" Type="http://schemas.openxmlformats.org/officeDocument/2006/relationships/hyperlink" Target="http://cdm16694.contentdm.oclc.org/cdm/landingpage/collection/p16694coll63" TargetMode="External"/><Relationship Id="rId5" Type="http://schemas.openxmlformats.org/officeDocument/2006/relationships/hyperlink" Target="http://www.sachemlibrary.org/pages/adult_arrowhead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asthamptonlibrary.org/long-island-history/local-artist-databa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nyshistoricnewspapers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yheritage.org/" TargetMode="Externa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oc.gov/vets/" TargetMode="Externa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dilo.us/" TargetMode="External"/><Relationship Id="rId3" Type="http://schemas.openxmlformats.org/officeDocument/2006/relationships/hyperlink" Target="http://www.rescarta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Collections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SCLA RASD Media Committee</a:t>
            </a:r>
          </a:p>
          <a:p>
            <a:r>
              <a:rPr lang="en-US" dirty="0" smtClean="0"/>
              <a:t>October 16,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Your Collections Discovered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100" dirty="0" smtClean="0"/>
              <a:t>Link </a:t>
            </a:r>
            <a:r>
              <a:rPr lang="en-US" sz="2100" dirty="0"/>
              <a:t>to the hosting platform from your website</a:t>
            </a:r>
          </a:p>
          <a:p>
            <a:pPr marL="450850" lvl="1" indent="0">
              <a:buNone/>
            </a:pPr>
            <a:r>
              <a:rPr lang="en-US" sz="2100" dirty="0"/>
              <a:t>Use specific URLs if possible </a:t>
            </a:r>
          </a:p>
          <a:p>
            <a:pPr marL="0" indent="0">
              <a:buNone/>
            </a:pPr>
            <a:r>
              <a:rPr lang="en-US" sz="2100" dirty="0"/>
              <a:t>Create a custom webpage to display and link to the hosted files</a:t>
            </a:r>
          </a:p>
          <a:p>
            <a:pPr marL="450850" lvl="1" indent="0">
              <a:buNone/>
            </a:pPr>
            <a:r>
              <a:rPr lang="en-US" sz="2100" dirty="0"/>
              <a:t>Embed the links in images </a:t>
            </a:r>
          </a:p>
          <a:p>
            <a:pPr marL="450850" lvl="1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Cataloging a MARC record</a:t>
            </a:r>
          </a:p>
          <a:p>
            <a:pPr marL="450850" lvl="1" indent="0">
              <a:buNone/>
            </a:pPr>
            <a:r>
              <a:rPr lang="en-US" sz="2100" dirty="0"/>
              <a:t>Use a general record to represent the site</a:t>
            </a:r>
          </a:p>
          <a:p>
            <a:pPr marL="450850" lvl="1" indent="0">
              <a:buNone/>
            </a:pPr>
            <a:r>
              <a:rPr lang="en-US" sz="2100" dirty="0"/>
              <a:t>Catalog every item individually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7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Cataloging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DM requires </a:t>
            </a:r>
            <a:r>
              <a:rPr lang="en-US" dirty="0" smtClean="0">
                <a:hlinkClick r:id="rId2"/>
              </a:rPr>
              <a:t>Dublin Core </a:t>
            </a:r>
            <a:r>
              <a:rPr lang="en-US" dirty="0" smtClean="0"/>
              <a:t>and you fill in a form</a:t>
            </a:r>
          </a:p>
          <a:p>
            <a:pPr lvl="1"/>
            <a:r>
              <a:rPr lang="en-US" dirty="0" smtClean="0"/>
              <a:t>(That’s what you learn in the LILRC training)</a:t>
            </a:r>
          </a:p>
          <a:p>
            <a:r>
              <a:rPr lang="en-US" dirty="0" smtClean="0"/>
              <a:t>Other platforms may not follow Dublin Core, but may have tagging and simple indexes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9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1346670"/>
            <a:ext cx="7796540" cy="39978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hlinkClick r:id="rId2"/>
              </a:rPr>
              <a:t>Link.livebrary.com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96" y="3049660"/>
            <a:ext cx="6246153" cy="34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2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County Catalog Loaded Monthly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Print, Serial, Media, OverDrive</a:t>
            </a:r>
          </a:p>
          <a:p>
            <a:r>
              <a:rPr lang="en-US" dirty="0" smtClean="0"/>
              <a:t>Novelist Appeal Terms linked</a:t>
            </a:r>
          </a:p>
          <a:p>
            <a:r>
              <a:rPr lang="en-US" dirty="0" err="1" smtClean="0"/>
              <a:t>NYTimes</a:t>
            </a:r>
            <a:r>
              <a:rPr lang="en-US" dirty="0" smtClean="0"/>
              <a:t> Bestsellers linked</a:t>
            </a:r>
          </a:p>
          <a:p>
            <a:r>
              <a:rPr lang="en-US" dirty="0" smtClean="0"/>
              <a:t>*Next Big Thing* linked</a:t>
            </a:r>
          </a:p>
        </p:txBody>
      </p:sp>
    </p:spTree>
    <p:extLst>
      <p:ext uri="{BB962C8B-B14F-4D97-AF65-F5344CB8AC3E}">
        <p14:creationId xmlns:p14="http://schemas.microsoft.com/office/powerpoint/2010/main" val="107911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 Living Lists by subject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65" y="1471322"/>
            <a:ext cx="6261652" cy="5256192"/>
          </a:xfrm>
        </p:spPr>
      </p:pic>
    </p:spTree>
    <p:extLst>
      <p:ext uri="{BB962C8B-B14F-4D97-AF65-F5344CB8AC3E}">
        <p14:creationId xmlns:p14="http://schemas.microsoft.com/office/powerpoint/2010/main" val="120042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Living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Automatically with new purchases or deletions</a:t>
            </a:r>
          </a:p>
          <a:p>
            <a:r>
              <a:rPr lang="en-US" dirty="0" smtClean="0"/>
              <a:t>Select grid, one title, or list views</a:t>
            </a:r>
          </a:p>
          <a:p>
            <a:r>
              <a:rPr lang="en-US" dirty="0" smtClean="0"/>
              <a:t>Create lists based on any fields or Novelist Appeal Terms</a:t>
            </a:r>
          </a:p>
          <a:p>
            <a:r>
              <a:rPr lang="en-US" dirty="0" smtClean="0"/>
              <a:t>All lists click back to Encore to place holds</a:t>
            </a:r>
          </a:p>
          <a:p>
            <a:r>
              <a:rPr lang="en-US" dirty="0" smtClean="0"/>
              <a:t>All lists show locations held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00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on Social  Media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69" y="1649798"/>
            <a:ext cx="7604704" cy="4619524"/>
          </a:xfrm>
        </p:spPr>
      </p:pic>
    </p:spTree>
    <p:extLst>
      <p:ext uri="{BB962C8B-B14F-4D97-AF65-F5344CB8AC3E}">
        <p14:creationId xmlns:p14="http://schemas.microsoft.com/office/powerpoint/2010/main" val="712944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Coming Soon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“Alexa</a:t>
            </a:r>
            <a:r>
              <a:rPr lang="is-IS" sz="3200" dirty="0" smtClean="0"/>
              <a:t>… go to Link.Livebrary and download ‘The Whistler’ audiobook and play it for me.....”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7386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Learn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from SCLS Linked Data Meeting</a:t>
            </a:r>
          </a:p>
          <a:p>
            <a:r>
              <a:rPr lang="en-US" dirty="0" smtClean="0">
                <a:hlinkClick r:id="rId2"/>
              </a:rPr>
              <a:t>Ideas.Ted.Com  Tim Berners-Lee’s campaign for open data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The Next Web – Tim Berners-Lee’s Ted Talk 2009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3591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East Hampton Library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John Jermain Memorial Library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Mastics Moriches Shirley Community Library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Sachem Public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5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State Historic Newspapers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739" y="3248656"/>
            <a:ext cx="6972852" cy="26237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547" y="1944550"/>
            <a:ext cx="7796540" cy="1000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hlinkClick r:id="rId4"/>
              </a:rPr>
              <a:t>http://</a:t>
            </a:r>
            <a:r>
              <a:rPr lang="en-US" sz="4000" dirty="0" err="1">
                <a:hlinkClick r:id="rId4"/>
              </a:rPr>
              <a:t>nyshistoricnewspapers.org</a:t>
            </a:r>
            <a:r>
              <a:rPr lang="en-US" sz="4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494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Participate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Send microfilm or physical papers to SCLS</a:t>
            </a:r>
          </a:p>
          <a:p>
            <a:pPr lvl="1"/>
            <a:r>
              <a:rPr lang="en-US" sz="2400" dirty="0" smtClean="0"/>
              <a:t>Papers can be scanned directly to digital files and uploaded</a:t>
            </a:r>
          </a:p>
          <a:p>
            <a:pPr lvl="1"/>
            <a:r>
              <a:rPr lang="en-US" sz="2400" dirty="0" smtClean="0"/>
              <a:t>Digital files can create new film</a:t>
            </a:r>
          </a:p>
          <a:p>
            <a:pPr lvl="1"/>
            <a:r>
              <a:rPr lang="en-US" sz="2400" dirty="0" smtClean="0"/>
              <a:t>Microfilm is scanned and sent offshore for processing</a:t>
            </a:r>
          </a:p>
          <a:p>
            <a:pPr lvl="1"/>
            <a:r>
              <a:rPr lang="en-US" sz="2400" dirty="0" smtClean="0"/>
              <a:t>Hosted by NNYLN</a:t>
            </a:r>
          </a:p>
          <a:p>
            <a:pPr lvl="1"/>
            <a:r>
              <a:rPr lang="en-US" sz="2400" dirty="0" smtClean="0"/>
              <a:t>No customization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92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Heritage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13089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hlinkClick r:id="rId2"/>
              </a:rPr>
              <a:t>https://</a:t>
            </a:r>
            <a:r>
              <a:rPr lang="en-US" sz="4000" dirty="0" err="1">
                <a:hlinkClick r:id="rId2"/>
              </a:rPr>
              <a:t>www.nyheritage.org</a:t>
            </a:r>
            <a:r>
              <a:rPr lang="en-US" sz="4000" dirty="0"/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86" y="3584188"/>
            <a:ext cx="6531922" cy="29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Participate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Join LILRC</a:t>
            </a:r>
          </a:p>
          <a:p>
            <a:r>
              <a:rPr lang="en-US" sz="2400" dirty="0" smtClean="0"/>
              <a:t>Complete Content DM Training</a:t>
            </a:r>
          </a:p>
          <a:p>
            <a:r>
              <a:rPr lang="en-US" sz="2400" dirty="0" smtClean="0"/>
              <a:t>Hosted at OCLC</a:t>
            </a:r>
          </a:p>
          <a:p>
            <a:r>
              <a:rPr lang="en-US" sz="2400" dirty="0" smtClean="0"/>
              <a:t>No customization</a:t>
            </a:r>
          </a:p>
        </p:txBody>
      </p:sp>
    </p:spTree>
    <p:extLst>
      <p:ext uri="{BB962C8B-B14F-4D97-AF65-F5344CB8AC3E}">
        <p14:creationId xmlns:p14="http://schemas.microsoft.com/office/powerpoint/2010/main" val="11779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Veterans History Project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0065" y="1917056"/>
            <a:ext cx="6450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/>
              </a:rPr>
              <a:t>https://</a:t>
            </a:r>
            <a:r>
              <a:rPr lang="en-US" sz="4000" dirty="0" err="1">
                <a:hlinkClick r:id="rId2"/>
              </a:rPr>
              <a:t>www.loc.gov</a:t>
            </a:r>
            <a:r>
              <a:rPr lang="en-US" sz="4000" dirty="0">
                <a:hlinkClick r:id="rId2"/>
              </a:rPr>
              <a:t>/vets</a:t>
            </a:r>
            <a:r>
              <a:rPr lang="en-US" sz="4000" dirty="0"/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42" y="2962514"/>
            <a:ext cx="5262262" cy="344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Participate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Anyone – instructions on their site</a:t>
            </a:r>
          </a:p>
          <a:p>
            <a:r>
              <a:rPr lang="en-US" sz="2400" dirty="0" smtClean="0"/>
              <a:t>Hosted by LOC</a:t>
            </a:r>
          </a:p>
          <a:p>
            <a:r>
              <a:rPr lang="en-US" sz="2400" dirty="0" smtClean="0"/>
              <a:t>No customization</a:t>
            </a:r>
          </a:p>
        </p:txBody>
      </p:sp>
    </p:spTree>
    <p:extLst>
      <p:ext uri="{BB962C8B-B14F-4D97-AF65-F5344CB8AC3E}">
        <p14:creationId xmlns:p14="http://schemas.microsoft.com/office/powerpoint/2010/main" val="20885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SCLS Digital Collections - TBD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Exploring several platforms</a:t>
            </a:r>
          </a:p>
          <a:p>
            <a:pPr lvl="1"/>
            <a:r>
              <a:rPr lang="en-US" dirty="0" err="1" smtClean="0">
                <a:hlinkClick r:id="rId2"/>
              </a:rPr>
              <a:t>Odilo</a:t>
            </a:r>
            <a:r>
              <a:rPr lang="en-US" dirty="0" smtClean="0"/>
              <a:t> – pay for hosting –customizable</a:t>
            </a:r>
          </a:p>
          <a:p>
            <a:pPr lvl="1"/>
            <a:r>
              <a:rPr lang="en-US" dirty="0" err="1" smtClean="0">
                <a:hlinkClick r:id="rId3"/>
              </a:rPr>
              <a:t>ResCarta</a:t>
            </a:r>
            <a:r>
              <a:rPr lang="en-US" dirty="0" smtClean="0"/>
              <a:t> – SCLS possibility – some customization</a:t>
            </a:r>
            <a:r>
              <a:rPr lang="is-IS" dirty="0" smtClean="0"/>
              <a:t>… 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StoryCorps</a:t>
            </a:r>
            <a:r>
              <a:rPr lang="en-US" dirty="0" smtClean="0"/>
              <a:t> Oral History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 Recording Equipment from SCLS Lending Library</a:t>
            </a:r>
          </a:p>
          <a:p>
            <a:pPr lvl="1"/>
            <a:r>
              <a:rPr lang="en-US" dirty="0" smtClean="0"/>
              <a:t>Workshops coming in the near future to learn the how-to.</a:t>
            </a:r>
          </a:p>
          <a:p>
            <a:pPr lvl="1"/>
            <a:r>
              <a:rPr lang="en-US" dirty="0" smtClean="0"/>
              <a:t>Hosting options depending on the previous sites</a:t>
            </a:r>
            <a:r>
              <a:rPr lang="is-IS" dirty="0" smtClean="0"/>
              <a:t>….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193</TotalTime>
  <Words>390</Words>
  <Application>Microsoft Macintosh PowerPoint</Application>
  <PresentationFormat>Widescreen</PresentationFormat>
  <Paragraphs>76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MS Shell Dlg 2</vt:lpstr>
      <vt:lpstr>Wingdings</vt:lpstr>
      <vt:lpstr>Wingdings 3</vt:lpstr>
      <vt:lpstr>Arial</vt:lpstr>
      <vt:lpstr>Madison</vt:lpstr>
      <vt:lpstr>Digital Collections</vt:lpstr>
      <vt:lpstr>New York State Historic Newspapers</vt:lpstr>
      <vt:lpstr>How to Participate</vt:lpstr>
      <vt:lpstr>New York Heritage </vt:lpstr>
      <vt:lpstr>How to Participate</vt:lpstr>
      <vt:lpstr>LOC Veterans History Project</vt:lpstr>
      <vt:lpstr>How to Participate</vt:lpstr>
      <vt:lpstr>SCLS Digital Collections - TBD</vt:lpstr>
      <vt:lpstr>StoryCorps Oral History Project</vt:lpstr>
      <vt:lpstr>Getting Your Collections Discovered</vt:lpstr>
      <vt:lpstr>Cataloging Needed</vt:lpstr>
      <vt:lpstr>LINKED DATA</vt:lpstr>
      <vt:lpstr> County Catalog Loaded Monthly</vt:lpstr>
      <vt:lpstr>Embed Living Lists by subject</vt:lpstr>
      <vt:lpstr>Living Lists</vt:lpstr>
      <vt:lpstr>Share on Social  Media</vt:lpstr>
      <vt:lpstr>AI Coming Soon….</vt:lpstr>
      <vt:lpstr>Want to Learn More?</vt:lpstr>
      <vt:lpstr>Sample Collections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Collections</dc:title>
  <dc:creator>Microsoft Office User</dc:creator>
  <cp:lastModifiedBy>Microsoft Office User</cp:lastModifiedBy>
  <cp:revision>23</cp:revision>
  <dcterms:created xsi:type="dcterms:W3CDTF">2017-10-11T19:36:24Z</dcterms:created>
  <dcterms:modified xsi:type="dcterms:W3CDTF">2017-10-11T22:49:43Z</dcterms:modified>
</cp:coreProperties>
</file>